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459" r:id="rId2"/>
    <p:sldId id="465" r:id="rId3"/>
    <p:sldId id="466" r:id="rId4"/>
    <p:sldId id="467" r:id="rId5"/>
    <p:sldId id="474" r:id="rId6"/>
    <p:sldId id="453" r:id="rId7"/>
    <p:sldId id="447" r:id="rId8"/>
    <p:sldId id="448" r:id="rId9"/>
    <p:sldId id="449" r:id="rId10"/>
    <p:sldId id="670" r:id="rId11"/>
    <p:sldId id="671" r:id="rId12"/>
    <p:sldId id="672" r:id="rId13"/>
    <p:sldId id="673" r:id="rId14"/>
    <p:sldId id="674" r:id="rId15"/>
    <p:sldId id="512" r:id="rId16"/>
    <p:sldId id="513" r:id="rId17"/>
    <p:sldId id="514" r:id="rId18"/>
    <p:sldId id="511" r:id="rId19"/>
    <p:sldId id="676" r:id="rId20"/>
    <p:sldId id="677" r:id="rId21"/>
    <p:sldId id="678" r:id="rId22"/>
    <p:sldId id="679" r:id="rId23"/>
    <p:sldId id="680" r:id="rId24"/>
    <p:sldId id="681" r:id="rId25"/>
    <p:sldId id="682" r:id="rId26"/>
    <p:sldId id="683" r:id="rId27"/>
    <p:sldId id="675" r:id="rId28"/>
    <p:sldId id="581" r:id="rId29"/>
    <p:sldId id="650" r:id="rId30"/>
    <p:sldId id="582" r:id="rId31"/>
    <p:sldId id="501" r:id="rId32"/>
    <p:sldId id="605" r:id="rId33"/>
    <p:sldId id="540" r:id="rId34"/>
    <p:sldId id="669" r:id="rId35"/>
    <p:sldId id="663" r:id="rId36"/>
    <p:sldId id="664" r:id="rId37"/>
    <p:sldId id="665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84" autoAdjust="0"/>
    <p:restoredTop sz="94660"/>
  </p:normalViewPr>
  <p:slideViewPr>
    <p:cSldViewPr>
      <p:cViewPr>
        <p:scale>
          <a:sx n="100" d="100"/>
          <a:sy n="100" d="100"/>
        </p:scale>
        <p:origin x="2232" y="21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15/08/2022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15/08/2022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21-08-2022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breaks the power of sin and darkness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Whose love is mighty and so much stronger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shakes the whole earth with holy thunder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leaves us breathless in awe and wonder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brings our chaos back into order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King </a:t>
            </a:r>
            <a:r>
              <a:rPr lang="en-GB" sz="3600" dirty="0">
                <a:solidFill>
                  <a:schemeClr val="bg1"/>
                </a:solidFill>
              </a:rPr>
              <a:t>who</a:t>
            </a:r>
            <a:r>
              <a:rPr lang="en-GB" sz="3700" dirty="0">
                <a:solidFill>
                  <a:schemeClr val="bg1"/>
                </a:solidFill>
              </a:rPr>
              <a:t> conquered the grave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</a:t>
            </a:r>
            <a:r>
              <a:rPr lang="en-GB" sz="3700" dirty="0" err="1">
                <a:solidFill>
                  <a:schemeClr val="bg1"/>
                </a:solidFill>
              </a:rPr>
              <a:t>worthy</a:t>
            </a:r>
            <a:r>
              <a:rPr lang="en-GB" sz="3700" dirty="0">
                <a:solidFill>
                  <a:schemeClr val="bg1"/>
                </a:solidFill>
              </a:rPr>
              <a:t> </a:t>
            </a:r>
            <a:r>
              <a:rPr lang="en-GB" sz="3700" dirty="0" err="1">
                <a:solidFill>
                  <a:schemeClr val="bg1"/>
                </a:solidFill>
              </a:rPr>
              <a:t>worthy</a:t>
            </a:r>
            <a:endParaRPr lang="en-GB" sz="37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Holy Is The Lord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4158039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Tomlin | Louie Giglio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2003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77780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We stand and lift up our hands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the joy of the Lord is our strength</a:t>
            </a:r>
          </a:p>
          <a:p>
            <a:r>
              <a:rPr lang="en-GB" sz="3700" dirty="0">
                <a:solidFill>
                  <a:schemeClr val="bg1"/>
                </a:solidFill>
              </a:rPr>
              <a:t>We bow down and worship Him now</a:t>
            </a:r>
          </a:p>
          <a:p>
            <a:r>
              <a:rPr lang="en-GB" sz="3700" dirty="0">
                <a:solidFill>
                  <a:schemeClr val="bg1"/>
                </a:solidFill>
              </a:rPr>
              <a:t>How great how awesome is He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And together we sing</a:t>
            </a:r>
          </a:p>
          <a:p>
            <a:r>
              <a:rPr lang="en-GB" sz="3700" dirty="0" err="1">
                <a:solidFill>
                  <a:schemeClr val="bg1"/>
                </a:solidFill>
              </a:rPr>
              <a:t>Ev'ryone</a:t>
            </a:r>
            <a:r>
              <a:rPr lang="en-GB" sz="3700" dirty="0">
                <a:solidFill>
                  <a:schemeClr val="bg1"/>
                </a:solidFill>
              </a:rPr>
              <a:t> sing</a:t>
            </a:r>
          </a:p>
          <a:p>
            <a:endParaRPr lang="en-GB" sz="37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107664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reach Up High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1075387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Judy Bailey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1993 Song Solutions Daybreak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Holy is the Lord God Almighty</a:t>
            </a:r>
          </a:p>
          <a:p>
            <a:r>
              <a:rPr lang="en-GB" sz="3700" dirty="0">
                <a:solidFill>
                  <a:schemeClr val="bg1"/>
                </a:solidFill>
              </a:rPr>
              <a:t>The earth is filled with His glory</a:t>
            </a:r>
          </a:p>
          <a:p>
            <a:r>
              <a:rPr lang="en-GB" sz="3700" dirty="0">
                <a:solidFill>
                  <a:schemeClr val="bg1"/>
                </a:solidFill>
              </a:rPr>
              <a:t>Holy is the Lord God Almighty</a:t>
            </a:r>
          </a:p>
          <a:p>
            <a:r>
              <a:rPr lang="en-GB" sz="3700" dirty="0">
                <a:solidFill>
                  <a:schemeClr val="bg1"/>
                </a:solidFill>
              </a:rPr>
              <a:t>The earth is filled with His glory</a:t>
            </a:r>
          </a:p>
          <a:p>
            <a:r>
              <a:rPr lang="en-GB" sz="3700" dirty="0">
                <a:solidFill>
                  <a:schemeClr val="bg1"/>
                </a:solidFill>
              </a:rPr>
              <a:t>The earth is filled with His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518207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It is rising up all around</a:t>
            </a:r>
          </a:p>
          <a:p>
            <a:r>
              <a:rPr lang="en-GB" sz="3700" dirty="0">
                <a:solidFill>
                  <a:schemeClr val="bg1"/>
                </a:solidFill>
              </a:rPr>
              <a:t>It's the anthem of the Lord's renown</a:t>
            </a:r>
          </a:p>
          <a:p>
            <a:r>
              <a:rPr lang="en-GB" sz="3700" dirty="0">
                <a:solidFill>
                  <a:schemeClr val="bg1"/>
                </a:solidFill>
              </a:rPr>
              <a:t>It's rising up all around</a:t>
            </a:r>
          </a:p>
          <a:p>
            <a:r>
              <a:rPr lang="en-GB" sz="3700" dirty="0">
                <a:solidFill>
                  <a:schemeClr val="bg1"/>
                </a:solidFill>
              </a:rPr>
              <a:t>It's the anthem of the Lord's renown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875858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Psalm 23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1585970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Stuart Townend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1996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0030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The Lord's my Shepherd I'll not want</a:t>
            </a:r>
          </a:p>
          <a:p>
            <a:r>
              <a:rPr lang="en-GB" sz="3700" dirty="0">
                <a:solidFill>
                  <a:schemeClr val="bg1"/>
                </a:solidFill>
              </a:rPr>
              <a:t>He makes me lie in pastures green</a:t>
            </a:r>
          </a:p>
          <a:p>
            <a:r>
              <a:rPr lang="en-GB" sz="3700" dirty="0">
                <a:solidFill>
                  <a:schemeClr val="bg1"/>
                </a:solidFill>
              </a:rPr>
              <a:t>He leads me by the still </a:t>
            </a:r>
            <a:r>
              <a:rPr lang="en-GB" sz="3700" dirty="0" err="1">
                <a:solidFill>
                  <a:schemeClr val="bg1"/>
                </a:solidFill>
              </a:rPr>
              <a:t>still</a:t>
            </a:r>
            <a:r>
              <a:rPr lang="en-GB" sz="3700" dirty="0">
                <a:solidFill>
                  <a:schemeClr val="bg1"/>
                </a:solidFill>
              </a:rPr>
              <a:t> waters</a:t>
            </a:r>
          </a:p>
          <a:p>
            <a:r>
              <a:rPr lang="en-GB" sz="3700" dirty="0">
                <a:solidFill>
                  <a:schemeClr val="bg1"/>
                </a:solidFill>
              </a:rPr>
              <a:t>His goodness restores my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7088885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And I will trust in You alone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I will trust in You alone</a:t>
            </a:r>
          </a:p>
          <a:p>
            <a:r>
              <a:rPr lang="en-GB" sz="3700" dirty="0">
                <a:solidFill>
                  <a:schemeClr val="bg1"/>
                </a:solidFill>
              </a:rPr>
              <a:t>(For Your) endless mercy follows me</a:t>
            </a:r>
          </a:p>
          <a:p>
            <a:r>
              <a:rPr lang="en-GB" sz="3700" dirty="0">
                <a:solidFill>
                  <a:schemeClr val="bg1"/>
                </a:solidFill>
              </a:rPr>
              <a:t>(Your) goodness will lead me home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6763504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He guides my ways in righteousness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He anoints my head with oil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my cup it overflows with joy</a:t>
            </a:r>
          </a:p>
          <a:p>
            <a:r>
              <a:rPr lang="en-GB" sz="3700" dirty="0">
                <a:solidFill>
                  <a:schemeClr val="bg1"/>
                </a:solidFill>
              </a:rPr>
              <a:t>I feast on His pure delights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3496093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And though I walk the darkest path</a:t>
            </a:r>
          </a:p>
          <a:p>
            <a:r>
              <a:rPr lang="en-GB" sz="3700" dirty="0">
                <a:solidFill>
                  <a:schemeClr val="bg1"/>
                </a:solidFill>
              </a:rPr>
              <a:t>I will not fear the evil one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You are with me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Your rod and staff</a:t>
            </a:r>
          </a:p>
          <a:p>
            <a:r>
              <a:rPr lang="en-GB" sz="3700" dirty="0">
                <a:solidFill>
                  <a:schemeClr val="bg1"/>
                </a:solidFill>
              </a:rPr>
              <a:t>Are the comfort I need to know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6840163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8660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44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5085343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5000" dirty="0">
                <a:solidFill>
                  <a:schemeClr val="bg1"/>
                </a:solidFill>
              </a:rPr>
              <a:t>All my life You have been so </a:t>
            </a:r>
            <a:r>
              <a:rPr lang="en-GB" sz="5000" dirty="0" err="1">
                <a:solidFill>
                  <a:schemeClr val="bg1"/>
                </a:solidFill>
              </a:rPr>
              <a:t>so</a:t>
            </a:r>
            <a:r>
              <a:rPr lang="en-GB" sz="50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59563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reach up high I touch the ground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stomp my feet and turn around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I've got to (woo woo) </a:t>
            </a: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jump and dance with all my might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might look funny but that's alright</a:t>
            </a:r>
          </a:p>
          <a:p>
            <a:r>
              <a:rPr lang="en-GB" sz="4600" dirty="0">
                <a:solidFill>
                  <a:schemeClr val="bg1"/>
                </a:solidFill>
              </a:rPr>
              <a:t>I've got to (woo woo) </a:t>
            </a:r>
          </a:p>
          <a:p>
            <a:r>
              <a:rPr lang="en-GB" sz="4600" dirty="0">
                <a:solidFill>
                  <a:schemeClr val="bg1"/>
                </a:solidFill>
              </a:rPr>
              <a:t>Praise my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8985229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5153B4-5295-6655-C5A2-384990370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0"/>
            <a:ext cx="342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9693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0C1EE-F155-6877-D214-8D7887A69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2846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20BB8F-CD30-884C-EA51-8CBB86379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595312"/>
            <a:ext cx="8020050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66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FDBF31-BE30-0E28-307D-9DA7D21A5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595312"/>
            <a:ext cx="8020050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497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I'll do anything just for my God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 He's done </a:t>
            </a:r>
            <a:r>
              <a:rPr lang="en-GB" sz="4800" dirty="0" err="1">
                <a:solidFill>
                  <a:schemeClr val="bg1"/>
                </a:solidFill>
              </a:rPr>
              <a:t>ev'rything</a:t>
            </a:r>
            <a:r>
              <a:rPr lang="en-GB" sz="4800" dirty="0">
                <a:solidFill>
                  <a:schemeClr val="bg1"/>
                </a:solidFill>
              </a:rPr>
              <a:t> for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doesn't matter who is looking on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is the person that I want to please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May my whole life be a song of praise</a:t>
            </a:r>
          </a:p>
          <a:p>
            <a:r>
              <a:rPr lang="en-GB" sz="4800" dirty="0">
                <a:solidFill>
                  <a:schemeClr val="bg1"/>
                </a:solidFill>
              </a:rPr>
              <a:t>To worship God in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way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In this song the actions praise His name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want my actions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day to do the same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Everlasting God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4556538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Brenton Brown | Ken Riley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2005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Strength will rise as we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Strength will rise as we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000" dirty="0">
              <a:solidFill>
                <a:schemeClr val="bg1"/>
              </a:solidFill>
            </a:endParaRPr>
          </a:p>
          <a:p>
            <a:endParaRPr lang="en-GB" sz="5000" dirty="0">
              <a:solidFill>
                <a:schemeClr val="bg1"/>
              </a:solidFill>
            </a:endParaRPr>
          </a:p>
          <a:p>
            <a:r>
              <a:rPr lang="en-GB" sz="5000" dirty="0">
                <a:solidFill>
                  <a:schemeClr val="bg1"/>
                </a:solidFill>
              </a:rPr>
              <a:t>Our God You reign forever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Our Hope our strong </a:t>
            </a:r>
            <a:r>
              <a:rPr lang="en-GB" sz="5000" dirty="0" err="1">
                <a:solidFill>
                  <a:schemeClr val="bg1"/>
                </a:solidFill>
              </a:rPr>
              <a:t>Deliv'rer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You are the everlasting God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everlasting God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do not faint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won't grow weary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You're the defender of the weak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comfort those in need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lift us up on wings like eagles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2147</TotalTime>
  <Words>1291</Words>
  <Application>Microsoft Office PowerPoint</Application>
  <PresentationFormat>On-screen Show (4:3)</PresentationFormat>
  <Paragraphs>223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201</cp:revision>
  <dcterms:created xsi:type="dcterms:W3CDTF">2019-09-23T12:06:27Z</dcterms:created>
  <dcterms:modified xsi:type="dcterms:W3CDTF">2022-08-15T13:06:32Z</dcterms:modified>
</cp:coreProperties>
</file>

<file path=docProps/thumbnail.jpeg>
</file>